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6" r:id="rId8"/>
    <p:sldId id="264" r:id="rId9"/>
    <p:sldId id="267" r:id="rId10"/>
    <p:sldId id="263" r:id="rId11"/>
    <p:sldId id="265" r:id="rId12"/>
    <p:sldId id="268" r:id="rId13"/>
    <p:sldId id="270" r:id="rId14"/>
    <p:sldId id="256" r:id="rId15"/>
    <p:sldId id="269" r:id="rId16"/>
    <p:sldId id="271" r:id="rId17"/>
    <p:sldId id="275" r:id="rId1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17/11/2018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17/11/2018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17/11/2018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17/11/2018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17/11/2018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17/11/2018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17/11/2018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17/11/2018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17/11/2018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17/11/2018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17/11/2018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17/11/2018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764704"/>
            <a:ext cx="85725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259632" y="6021288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Sant</a:t>
            </a:r>
            <a:r>
              <a:rPr lang="es-ES" dirty="0" smtClean="0"/>
              <a:t> </a:t>
            </a:r>
            <a:r>
              <a:rPr lang="es-ES" dirty="0" err="1" smtClean="0"/>
              <a:t>Iacob</a:t>
            </a:r>
            <a:r>
              <a:rPr lang="es-ES" dirty="0" smtClean="0"/>
              <a:t> = Santiago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4112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27" y="1412776"/>
            <a:ext cx="5943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0648"/>
            <a:ext cx="5937448" cy="635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61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2696"/>
            <a:ext cx="6124575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971600" y="5733256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Castillo de Ponferrada en León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7262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612457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122" y="1916832"/>
            <a:ext cx="3754878" cy="5041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827584" y="4725144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Juego de la oca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6842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327575" y="3177842"/>
            <a:ext cx="381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Arial Black" panose="020B0A04020102020204" pitchFamily="34" charset="0"/>
              </a:rPr>
              <a:t>Vía láctea</a:t>
            </a:r>
          </a:p>
          <a:p>
            <a:pPr algn="ctr"/>
            <a:endParaRPr lang="es-ES" dirty="0" smtClean="0">
              <a:latin typeface="Arial Black" panose="020B0A04020102020204" pitchFamily="34" charset="0"/>
            </a:endParaRPr>
          </a:p>
          <a:p>
            <a:pPr algn="ctr"/>
            <a:r>
              <a:rPr lang="es-ES" dirty="0" smtClean="0">
                <a:latin typeface="Arial Black" panose="020B0A04020102020204" pitchFamily="34" charset="0"/>
              </a:rPr>
              <a:t> Camino de las estrellas</a:t>
            </a:r>
            <a:endParaRPr lang="es-ES" dirty="0">
              <a:latin typeface="Arial Black" panose="020B0A04020102020204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332656"/>
            <a:ext cx="5100507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5734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799445"/>
            <a:ext cx="7056784" cy="560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187624" y="260648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Chemins</a:t>
            </a:r>
            <a:r>
              <a:rPr lang="es-ES" dirty="0" smtClean="0"/>
              <a:t> de Saint Jacques en </a:t>
            </a:r>
            <a:r>
              <a:rPr lang="es-ES" dirty="0" err="1" smtClean="0"/>
              <a:t>Espagne</a:t>
            </a:r>
            <a:r>
              <a:rPr lang="es-ES" dirty="0" smtClean="0"/>
              <a:t> et Portugal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107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88" y="692696"/>
            <a:ext cx="6066023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3429000"/>
            <a:ext cx="5865688" cy="3243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4295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5"/>
            <a:ext cx="3879692" cy="309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01" y="603735"/>
            <a:ext cx="4401999" cy="3301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660" y="2928927"/>
            <a:ext cx="2932291" cy="396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55976" y="4235447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La </a:t>
            </a:r>
            <a:r>
              <a:rPr lang="es-ES" dirty="0" err="1" smtClean="0"/>
              <a:t>compostela</a:t>
            </a:r>
            <a:endParaRPr lang="es-ES" dirty="0"/>
          </a:p>
        </p:txBody>
      </p:sp>
      <p:sp>
        <p:nvSpPr>
          <p:cNvPr id="6" name="ZoneTexte 5"/>
          <p:cNvSpPr txBox="1"/>
          <p:nvPr/>
        </p:nvSpPr>
        <p:spPr>
          <a:xfrm>
            <a:off x="6928255" y="15743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La credencial</a:t>
            </a:r>
            <a:endParaRPr lang="es-ES" dirty="0"/>
          </a:p>
        </p:txBody>
      </p:sp>
      <p:sp>
        <p:nvSpPr>
          <p:cNvPr id="7" name="ZoneTexte 6"/>
          <p:cNvSpPr txBox="1"/>
          <p:nvPr/>
        </p:nvSpPr>
        <p:spPr>
          <a:xfrm>
            <a:off x="251520" y="3572108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La concha de Santiago </a:t>
            </a:r>
          </a:p>
          <a:p>
            <a:r>
              <a:rPr lang="es-ES" dirty="0" smtClean="0"/>
              <a:t>La calabaza del peregrino</a:t>
            </a:r>
            <a:endParaRPr lang="es-ES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54" y="4365104"/>
            <a:ext cx="1569325" cy="213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2375756" y="580526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La cruz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0190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76672"/>
            <a:ext cx="4667251" cy="259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8760"/>
            <a:ext cx="4682650" cy="2926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914" y="3284984"/>
            <a:ext cx="5003354" cy="3320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5688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36712"/>
            <a:ext cx="640080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31" y="3933056"/>
            <a:ext cx="7385072" cy="233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104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5040560" cy="378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0" y="4509120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Basílica del Pilar, Zaragoza</a:t>
            </a:r>
            <a:endParaRPr lang="es-E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885" y="404664"/>
            <a:ext cx="3064628" cy="203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259632" y="558924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12 </a:t>
            </a:r>
            <a:r>
              <a:rPr lang="es-ES" dirty="0" err="1" smtClean="0"/>
              <a:t>octobre</a:t>
            </a:r>
            <a:endParaRPr lang="es-E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958" y="3068960"/>
            <a:ext cx="5048090" cy="3578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4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5731712" cy="3862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82397"/>
            <a:ext cx="3555100" cy="258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112105"/>
            <a:ext cx="5062364" cy="253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252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016" y="-14956"/>
            <a:ext cx="2714064" cy="418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52163"/>
            <a:ext cx="6874693" cy="370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275577"/>
            <a:ext cx="3131840" cy="4356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503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47625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508104" y="62068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Prisciliano</a:t>
            </a:r>
            <a:endParaRPr lang="es-E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014" y="2010880"/>
            <a:ext cx="3312380" cy="4661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112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101413" y="6298168"/>
            <a:ext cx="48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Monasterio de San Zoilo de Carrión- Palencia</a:t>
            </a:r>
            <a:endParaRPr lang="es-E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362" y="2564904"/>
            <a:ext cx="5400600" cy="360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452689" cy="400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58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4664"/>
            <a:ext cx="8156183" cy="5742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713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796" y="548681"/>
            <a:ext cx="6147507" cy="5190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971600" y="4653136"/>
            <a:ext cx="6696744" cy="1584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ZoneTexte 3"/>
          <p:cNvSpPr txBox="1"/>
          <p:nvPr/>
        </p:nvSpPr>
        <p:spPr>
          <a:xfrm>
            <a:off x="3419872" y="5416291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latin typeface="Arial Black" panose="020B0A04020102020204" pitchFamily="34" charset="0"/>
              </a:rPr>
              <a:t>Robos y portazgo</a:t>
            </a:r>
            <a:endParaRPr lang="es-ES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712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60</Words>
  <Application>Microsoft Office PowerPoint</Application>
  <PresentationFormat>Affichage à l'écran (4:3)</PresentationFormat>
  <Paragraphs>17</Paragraphs>
  <Slides>17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18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christian peytavy</dc:creator>
  <cp:lastModifiedBy>christian peytavy</cp:lastModifiedBy>
  <cp:revision>30</cp:revision>
  <dcterms:created xsi:type="dcterms:W3CDTF">2018-10-31T11:26:03Z</dcterms:created>
  <dcterms:modified xsi:type="dcterms:W3CDTF">2018-11-17T09:28:21Z</dcterms:modified>
</cp:coreProperties>
</file>